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"/>
  </p:notesMasterIdLst>
  <p:sldIdLst>
    <p:sldId id="256" r:id="rId2"/>
    <p:sldId id="257" r:id="rId3"/>
    <p:sldId id="260" r:id="rId4"/>
    <p:sldId id="276" r:id="rId5"/>
    <p:sldId id="277" r:id="rId6"/>
    <p:sldId id="279" r:id="rId7"/>
    <p:sldId id="278" r:id="rId8"/>
  </p:sldIdLst>
  <p:sldSz cx="9144000" cy="6858000" type="screen4x3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553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338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44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translations/dotnet-delegat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habr.com/ru/post/213809/" TargetMode="External"/><Relationship Id="rId4" Type="http://schemas.openxmlformats.org/officeDocument/2006/relationships/hyperlink" Target="https://metanit.com/sharp/tutorial/3.15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Десеріалізація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, xml)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Серіалізація</a:t>
            </a:r>
            <a:r>
              <a:rPr lang="ru-RU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процес</a:t>
            </a:r>
            <a:r>
              <a:rPr lang="ru-RU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перетворення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будь-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якої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структури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даних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у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послідовність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бітів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Події 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(events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Подія – Спосіб реалізація сповіщень про зміни стану в системі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Інкапсулює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роботу із делегатами 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3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1120462"/>
            <a:ext cx="8110469" cy="552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Анонімні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методи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Лямбда вирази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2977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https://tproger.ru/translations/dotnet-delegates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metanit.com/sharp/tutorial/3.15.php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https://habr.com/ru/post/213809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2446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104</Words>
  <Application>Microsoft Office PowerPoint</Application>
  <PresentationFormat>Екран (4:3)</PresentationFormat>
  <Paragraphs>45</Paragraphs>
  <Slides>7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2" baseType="lpstr">
      <vt:lpstr>Roboto</vt:lpstr>
      <vt:lpstr>Arial</vt:lpstr>
      <vt:lpstr>Noto Sans Symbols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Серіалізація</vt:lpstr>
      <vt:lpstr>Події (events)</vt:lpstr>
      <vt:lpstr>Презентація PowerPoint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37</cp:revision>
  <dcterms:modified xsi:type="dcterms:W3CDTF">2019-05-28T10:11:03Z</dcterms:modified>
</cp:coreProperties>
</file>